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0"/>
  </p:notesMasterIdLst>
  <p:handoutMasterIdLst>
    <p:handoutMasterId r:id="rId11"/>
  </p:handoutMasterIdLst>
  <p:sldIdLst>
    <p:sldId id="259" r:id="rId5"/>
    <p:sldId id="260" r:id="rId6"/>
    <p:sldId id="264" r:id="rId7"/>
    <p:sldId id="265" r:id="rId8"/>
    <p:sldId id="266" r:id="rId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1/12/2021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Wednesday, January 13, 2021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7370"/>
    </mc:Choice>
    <mc:Fallback>
      <p:transition advTm="5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 Healthy Lifestyle: Physical Health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Being Active is the key to good physical and emotional health</a:t>
            </a:r>
          </a:p>
          <a:p>
            <a:pPr lvl="0"/>
            <a:r>
              <a:rPr lang="en-US" dirty="0" smtClean="0"/>
              <a:t>Physical activity is anything that will increase your heart rate and allow you breathe deep.</a:t>
            </a:r>
          </a:p>
          <a:p>
            <a:pPr lvl="0"/>
            <a:r>
              <a:rPr lang="en-US" dirty="0" smtClean="0"/>
              <a:t>Physical activity should be something you find fun, so that you will want to do it.</a:t>
            </a:r>
          </a:p>
          <a:p>
            <a:pPr lvl="0"/>
            <a:r>
              <a:rPr lang="en-US" dirty="0" smtClean="0"/>
              <a:t>What physical activities do you enjoy doing?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4812"/>
    </mc:Choice>
    <mc:Fallback>
      <p:transition advTm="15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You Getting Enough Sleep???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go to bed at the same time every night?</a:t>
            </a:r>
          </a:p>
          <a:p>
            <a:r>
              <a:rPr lang="en-US" dirty="0" smtClean="0"/>
              <a:t>Do you get at least 8 hours of sleep each night?</a:t>
            </a:r>
          </a:p>
          <a:p>
            <a:r>
              <a:rPr lang="en-US" dirty="0" smtClean="0"/>
              <a:t>What do you do to ‘wind down’ before you go to sleep?</a:t>
            </a:r>
          </a:p>
          <a:p>
            <a:r>
              <a:rPr lang="en-US" dirty="0" smtClean="0"/>
              <a:t>Do you sleep in a dark room?</a:t>
            </a:r>
          </a:p>
          <a:p>
            <a:r>
              <a:rPr lang="en-US" dirty="0" smtClean="0"/>
              <a:t>Do you have a television in your room?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6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0725">
        <p:fade/>
      </p:transition>
    </mc:Choice>
    <mc:Fallback>
      <p:transition spd="med" advTm="210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Drink Enough Water Each Day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does your body need water?</a:t>
            </a:r>
          </a:p>
          <a:p>
            <a:r>
              <a:rPr lang="en-US" dirty="0" smtClean="0"/>
              <a:t>Hydrated and dehydrated</a:t>
            </a:r>
          </a:p>
          <a:p>
            <a:r>
              <a:rPr lang="en-US" dirty="0" smtClean="0"/>
              <a:t>When your lips are dry, it means you are dehydrated, even though you might not feel thirsty yet.</a:t>
            </a:r>
          </a:p>
          <a:p>
            <a:r>
              <a:rPr lang="en-US" dirty="0" smtClean="0"/>
              <a:t>The first part of your body to suffer when you are dehydrated is your brain!</a:t>
            </a:r>
          </a:p>
          <a:p>
            <a:r>
              <a:rPr lang="en-US" dirty="0" smtClean="0"/>
              <a:t>What happens when your brain is thirsty? It goes on strike!</a:t>
            </a:r>
          </a:p>
          <a:p>
            <a:r>
              <a:rPr lang="en-US" dirty="0" smtClean="0"/>
              <a:t>How much water should you drink? 8 glasses.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4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3117">
        <p:fade/>
      </p:transition>
    </mc:Choice>
    <mc:Fallback>
      <p:transition spd="med" advTm="213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		Jokes and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fall in the winter but never gets hurt?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5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584">
        <p:fade/>
      </p:transition>
    </mc:Choice>
    <mc:Fallback>
      <p:transition spd="med" advTm="120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nowflakes design slides.potx" id="{DEE1F0AD-706A-4F4C-823D-ADFE5851E3EA}" vid="{52425298-8660-4232-B133-1A88C14B38E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Snowflakes design slides</Template>
  <TotalTime>27</TotalTime>
  <Words>225</Words>
  <Application>Microsoft Office PowerPoint</Application>
  <PresentationFormat>Custom</PresentationFormat>
  <Paragraphs>23</Paragraphs>
  <Slides>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Euphemia</vt:lpstr>
      <vt:lpstr>Snowflakes design template</vt:lpstr>
      <vt:lpstr>K-5 Morning Meeting</vt:lpstr>
      <vt:lpstr>Living a Healthy Lifestyle: Physical Health</vt:lpstr>
      <vt:lpstr>Are You Getting Enough Sleep???</vt:lpstr>
      <vt:lpstr>Do You Drink Enough Water Each Day ?</vt:lpstr>
      <vt:lpstr>  Jokes and Celebrations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Morning Meeting</dc:title>
  <dc:creator>Page, Krista (ASD-N)</dc:creator>
  <cp:lastModifiedBy>Page, Krista (ASD-N)</cp:lastModifiedBy>
  <cp:revision>5</cp:revision>
  <dcterms:created xsi:type="dcterms:W3CDTF">2021-01-10T11:40:26Z</dcterms:created>
  <dcterms:modified xsi:type="dcterms:W3CDTF">2021-01-12T15:31:27Z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