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2"/>
  </p:notesMasterIdLst>
  <p:handoutMasterIdLst>
    <p:handoutMasterId r:id="rId13"/>
  </p:handoutMasterIdLst>
  <p:sldIdLst>
    <p:sldId id="259" r:id="rId5"/>
    <p:sldId id="264" r:id="rId6"/>
    <p:sldId id="265" r:id="rId7"/>
    <p:sldId id="266" r:id="rId8"/>
    <p:sldId id="267" r:id="rId9"/>
    <p:sldId id="268" r:id="rId10"/>
    <p:sldId id="269" r:id="rId1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K-5 Morning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Wednesday, </a:t>
            </a:r>
            <a:r>
              <a:rPr lang="en-US" dirty="0" smtClean="0"/>
              <a:t>January 20, 2021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040"/>
    </mc:Choice>
    <mc:Fallback>
      <p:transition advTm="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Our Tool Chest for Emotional Health: Dealing with Stress/ Panic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Relax!</a:t>
            </a:r>
          </a:p>
          <a:p>
            <a:r>
              <a:rPr lang="en-US" dirty="0" smtClean="0"/>
              <a:t>Deep Breathing- Box Breathing or Intermittent Breathing, Bag Breathing</a:t>
            </a:r>
          </a:p>
          <a:p>
            <a:r>
              <a:rPr lang="en-US" dirty="0" smtClean="0"/>
              <a:t>Talk- To Yourself, A Trusted Friend</a:t>
            </a:r>
          </a:p>
          <a:p>
            <a:r>
              <a:rPr lang="en-US" dirty="0" smtClean="0"/>
              <a:t>Pressure Point Massage- Thumb and index finger</a:t>
            </a:r>
          </a:p>
          <a:p>
            <a:r>
              <a:rPr lang="en-US" dirty="0" smtClean="0"/>
              <a:t>Listen to Music- Loud to soft, fast to slow</a:t>
            </a:r>
          </a:p>
          <a:p>
            <a:r>
              <a:rPr lang="en-US" dirty="0" smtClean="0"/>
              <a:t>Yoga and Mindfulness- Mrs. Hale’s expertise</a:t>
            </a:r>
          </a:p>
          <a:p>
            <a:r>
              <a:rPr lang="en-US" dirty="0" smtClean="0"/>
              <a:t>Get Out of Your Head- Exercise, Read, Watch a Video</a:t>
            </a:r>
          </a:p>
          <a:p>
            <a:r>
              <a:rPr lang="en-US" dirty="0" smtClean="0"/>
              <a:t>Do Not Play a Video Game!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869">
        <p:fade/>
      </p:transition>
    </mc:Choice>
    <mc:Fallback>
      <p:transition spd="med" advTm="66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Tool to Calm: Listen To 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your favorite music? Do you have  play lit handy?</a:t>
            </a:r>
          </a:p>
          <a:p>
            <a:r>
              <a:rPr lang="en-US" dirty="0" smtClean="0"/>
              <a:t>Radio is fine if you don’t have a playlist.</a:t>
            </a:r>
          </a:p>
          <a:p>
            <a:r>
              <a:rPr lang="en-US" dirty="0" smtClean="0"/>
              <a:t>Listen to your favorite music as loud s is comfortable (do it in your room and close the door)</a:t>
            </a:r>
          </a:p>
          <a:p>
            <a:r>
              <a:rPr lang="en-US" dirty="0" smtClean="0"/>
              <a:t>After listening to a song or two start to lower the volume and continue to lower it with each song.</a:t>
            </a:r>
          </a:p>
          <a:p>
            <a:r>
              <a:rPr lang="en-US" dirty="0" smtClean="0"/>
              <a:t>Play a soft, slow song to help you relax. There are lots of meditation playlists that work.</a:t>
            </a:r>
          </a:p>
          <a:p>
            <a:r>
              <a:rPr lang="en-US" dirty="0" smtClean="0"/>
              <a:t>Once you are calm, you are ready to tackle the issue.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5107">
        <p:fade/>
      </p:transition>
    </mc:Choice>
    <mc:Fallback>
      <p:transition spd="med" advTm="13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Yoga and Mindfulness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Mindfulness and yoga can be used to help calm you when you are upset, worried, angry, excited.</a:t>
            </a:r>
          </a:p>
          <a:p>
            <a:r>
              <a:rPr lang="en-US" dirty="0" smtClean="0"/>
              <a:t>Using Mindfulness and yoga is most helpful when you begin your day with it. It helps get you off on the right foot before you meet the stress.</a:t>
            </a:r>
          </a:p>
          <a:p>
            <a:r>
              <a:rPr lang="en-US" dirty="0" smtClean="0"/>
              <a:t>Find a quiet, dimly lit place where your body will relax. Bright lights and loud music won’t help.</a:t>
            </a:r>
          </a:p>
          <a:p>
            <a:r>
              <a:rPr lang="en-US" dirty="0" smtClean="0"/>
              <a:t>Soft background music might.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657">
        <p:fade/>
      </p:transition>
    </mc:Choice>
    <mc:Fallback>
      <p:transition spd="med" advTm="111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Get Out Of Your Head!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</a:p>
          <a:p>
            <a:r>
              <a:rPr lang="en-US" dirty="0" smtClean="0"/>
              <a:t>Read</a:t>
            </a:r>
          </a:p>
          <a:p>
            <a:r>
              <a:rPr lang="en-US" dirty="0" smtClean="0"/>
              <a:t>Watch a video</a:t>
            </a:r>
          </a:p>
          <a:p>
            <a:r>
              <a:rPr lang="en-US" dirty="0" smtClean="0"/>
              <a:t>Go for a walk</a:t>
            </a:r>
          </a:p>
          <a:p>
            <a:r>
              <a:rPr lang="en-US" dirty="0" smtClean="0"/>
              <a:t>Color</a:t>
            </a:r>
          </a:p>
          <a:p>
            <a:r>
              <a:rPr lang="en-US" dirty="0" smtClean="0"/>
              <a:t>Take a shower or bath</a:t>
            </a:r>
          </a:p>
          <a:p>
            <a:r>
              <a:rPr lang="en-US" dirty="0" smtClean="0"/>
              <a:t>Play a musical instrument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576">
        <p:fade/>
      </p:transition>
    </mc:Choice>
    <mc:Fallback>
      <p:transition spd="med" advTm="41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Never Play Video Games When You Are Upset!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3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901">
        <p:fade/>
      </p:transition>
    </mc:Choice>
    <mc:Fallback>
      <p:transition spd="med" advTm="43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a cloud wear under his raincoat?</a:t>
            </a:r>
          </a:p>
          <a:p>
            <a:r>
              <a:rPr lang="en-US" dirty="0" smtClean="0"/>
              <a:t>Why was the weightlifter upset?</a:t>
            </a:r>
          </a:p>
          <a:p>
            <a:r>
              <a:rPr lang="en-US" dirty="0" smtClean="0"/>
              <a:t>Madison, Bella, Jessie, Adrianna (5H)</a:t>
            </a:r>
          </a:p>
          <a:p>
            <a:r>
              <a:rPr lang="en-US" dirty="0" smtClean="0"/>
              <a:t>Eldon and Craig (5Hale)</a:t>
            </a:r>
          </a:p>
          <a:p>
            <a:r>
              <a:rPr lang="en-US" dirty="0" smtClean="0"/>
              <a:t>Blair and Maria (5Vye)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5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636">
        <p:fade/>
      </p:transition>
    </mc:Choice>
    <mc:Fallback>
      <p:transition spd="med" advTm="127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15ED37-D514-41C3-9B3C-B262145D17B7}">
  <ds:schemaRefs>
    <ds:schemaRef ds:uri="http://purl.org/dc/elements/1.1/"/>
    <ds:schemaRef ds:uri="http://schemas.openxmlformats.org/package/2006/metadata/core-properties"/>
    <ds:schemaRef ds:uri="a4f35948-e619-41b3-aa29-22878b09cfd2"/>
    <ds:schemaRef ds:uri="http://schemas.microsoft.com/office/infopath/2007/PartnerControls"/>
    <ds:schemaRef ds:uri="http://purl.org/dc/terms/"/>
    <ds:schemaRef ds:uri="http://schemas.microsoft.com/office/2006/documentManagement/types"/>
    <ds:schemaRef ds:uri="40262f94-9f35-4ac3-9a90-690165a166b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slides</Template>
  <TotalTime>43</TotalTime>
  <Words>353</Words>
  <Application>Microsoft Office PowerPoint</Application>
  <PresentationFormat>Custom</PresentationFormat>
  <Paragraphs>39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Euphemia</vt:lpstr>
      <vt:lpstr>Snowflakes design template</vt:lpstr>
      <vt:lpstr>K-5 Morning Meeting</vt:lpstr>
      <vt:lpstr>Building Our Tool Chest for Emotional Health: Dealing with Stress/ Panic Attacks</vt:lpstr>
      <vt:lpstr>  Tool to Calm: Listen To Music</vt:lpstr>
      <vt:lpstr>  Yoga and Mindfulness</vt:lpstr>
      <vt:lpstr>  Get Out Of Your Head!</vt:lpstr>
      <vt:lpstr>Never Play Video Games When You Are Upset!</vt:lpstr>
      <vt:lpstr>  Jokes and Celebrations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TiK-5 Morning Meeting</dc:title>
  <dc:creator>Page, Krista (ASD-N)</dc:creator>
  <cp:lastModifiedBy>Page, Krista (ASD-N)</cp:lastModifiedBy>
  <cp:revision>6</cp:revision>
  <dcterms:created xsi:type="dcterms:W3CDTF">2021-01-18T14:25:29Z</dcterms:created>
  <dcterms:modified xsi:type="dcterms:W3CDTF">2021-01-18T15:09:04Z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