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7" autoAdjust="0"/>
    <p:restoredTop sz="94660"/>
  </p:normalViewPr>
  <p:slideViewPr>
    <p:cSldViewPr snapToGrid="0">
      <p:cViewPr varScale="1">
        <p:scale>
          <a:sx n="91" d="100"/>
          <a:sy n="91" d="100"/>
        </p:scale>
        <p:origin x="23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01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98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50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6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43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42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7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5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88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79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54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6B06B4-0DFC-4FDD-A27F-43022A770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FAF1790-C479-4051-930C-4522ACAD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7"/>
            <a:ext cx="502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72014-E461-47D4-B9CD-2ECCDAB8A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91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C6CEA-391A-4084-A339-F08F22313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1837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9A839-4D92-4DC3-AE85-EF10D6C36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5BF40-5D24-4EFB-B565-8A21D102C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1837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8C5ED9-41B8-4CE8-B42A-25A63601C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208" y="58837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FF455E-DDE7-475D-8683-639AF928E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1837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42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9693B-69BC-4DE8-8B69-B8D854E7C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2733D5-FBF3-42F7-ACE7-6F24AFC7A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1837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8CDFE7731E7448A19510065695071D" ma:contentTypeVersion="8" ma:contentTypeDescription="Create a new document." ma:contentTypeScope="" ma:versionID="e5814bc6217a3421eb31e67e978122a7">
  <xsd:schema xmlns:xsd="http://www.w3.org/2001/XMLSchema" xmlns:xs="http://www.w3.org/2001/XMLSchema" xmlns:p="http://schemas.microsoft.com/office/2006/metadata/properties" xmlns:ns2="dc08e3cd-1a4c-4514-9299-9de116920377" xmlns:ns3="fde5a7f0-1793-4f10-9d6b-10471407d15d" targetNamespace="http://schemas.microsoft.com/office/2006/metadata/properties" ma:root="true" ma:fieldsID="aa05074dc44a429e3186f4e6a77b5db2" ns2:_="" ns3:_="">
    <xsd:import namespace="dc08e3cd-1a4c-4514-9299-9de116920377"/>
    <xsd:import namespace="fde5a7f0-1793-4f10-9d6b-10471407d1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8e3cd-1a4c-4514-9299-9de116920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5a7f0-1793-4f10-9d6b-10471407d15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20DA0B-58DE-4C55-8633-9A637E9F157C}"/>
</file>

<file path=customXml/itemProps2.xml><?xml version="1.0" encoding="utf-8"?>
<ds:datastoreItem xmlns:ds="http://schemas.openxmlformats.org/officeDocument/2006/customXml" ds:itemID="{709D7639-F0FD-404B-B8BF-A192C0942E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026123-D6B6-48FC-8BDD-05401B286506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5d9a5389-8874-45a0-aed6-c5ab75d695b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0</Words>
  <Application>Microsoft Office PowerPoint</Application>
  <PresentationFormat>Custom</PresentationFormat>
  <Paragraphs>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Bradford, Derek (EECD/EDPE)</cp:lastModifiedBy>
  <cp:revision>10</cp:revision>
  <dcterms:created xsi:type="dcterms:W3CDTF">2019-11-25T19:04:58Z</dcterms:created>
  <dcterms:modified xsi:type="dcterms:W3CDTF">2020-09-20T23:15:24Z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0x0101002A8CDFE7731E7448A19510065695071D</vt:lpwstr>
  </property>
</Properties>
</file>