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5029200" cy="6400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77" autoAdjust="0"/>
    <p:restoredTop sz="94660"/>
  </p:normalViewPr>
  <p:slideViewPr>
    <p:cSldViewPr snapToGrid="0">
      <p:cViewPr varScale="1">
        <p:scale>
          <a:sx n="91" d="100"/>
          <a:sy n="91" d="100"/>
        </p:scale>
        <p:origin x="23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190" y="1047539"/>
            <a:ext cx="4274820" cy="2228427"/>
          </a:xfrm>
        </p:spPr>
        <p:txBody>
          <a:bodyPr anchor="b"/>
          <a:lstStyle>
            <a:lvl1pPr algn="ctr"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3361902"/>
            <a:ext cx="3771900" cy="1545378"/>
          </a:xfrm>
        </p:spPr>
        <p:txBody>
          <a:bodyPr/>
          <a:lstStyle>
            <a:lvl1pPr marL="0" indent="0" algn="ctr">
              <a:buNone/>
              <a:defRPr sz="1320"/>
            </a:lvl1pPr>
            <a:lvl2pPr marL="251460" indent="0" algn="ctr">
              <a:buNone/>
              <a:defRPr sz="1100"/>
            </a:lvl2pPr>
            <a:lvl3pPr marL="502920" indent="0" algn="ctr">
              <a:buNone/>
              <a:defRPr sz="990"/>
            </a:lvl3pPr>
            <a:lvl4pPr marL="754380" indent="0" algn="ctr">
              <a:buNone/>
              <a:defRPr sz="880"/>
            </a:lvl4pPr>
            <a:lvl5pPr marL="1005840" indent="0" algn="ctr">
              <a:buNone/>
              <a:defRPr sz="880"/>
            </a:lvl5pPr>
            <a:lvl6pPr marL="1257300" indent="0" algn="ctr">
              <a:buNone/>
              <a:defRPr sz="880"/>
            </a:lvl6pPr>
            <a:lvl7pPr marL="1508760" indent="0" algn="ctr">
              <a:buNone/>
              <a:defRPr sz="880"/>
            </a:lvl7pPr>
            <a:lvl8pPr marL="1760220" indent="0" algn="ctr">
              <a:buNone/>
              <a:defRPr sz="880"/>
            </a:lvl8pPr>
            <a:lvl9pPr marL="2011680" indent="0" algn="ctr">
              <a:buNone/>
              <a:defRPr sz="8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2020-09-20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2018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2020-09-20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2982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99022" y="340783"/>
            <a:ext cx="1084421" cy="54243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758" y="340783"/>
            <a:ext cx="3190399" cy="542438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2020-09-20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9506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2020-09-20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7663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138" y="1595757"/>
            <a:ext cx="4337685" cy="2662555"/>
          </a:xfrm>
        </p:spPr>
        <p:txBody>
          <a:bodyPr anchor="b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138" y="4283500"/>
            <a:ext cx="4337685" cy="1400175"/>
          </a:xfrm>
        </p:spPr>
        <p:txBody>
          <a:bodyPr/>
          <a:lstStyle>
            <a:lvl1pPr marL="0" indent="0">
              <a:buNone/>
              <a:defRPr sz="1320">
                <a:solidFill>
                  <a:schemeClr val="tx1"/>
                </a:solidFill>
              </a:defRPr>
            </a:lvl1pPr>
            <a:lvl2pPr marL="25146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02920" indent="0">
              <a:buNone/>
              <a:defRPr sz="990">
                <a:solidFill>
                  <a:schemeClr val="tx1">
                    <a:tint val="75000"/>
                  </a:schemeClr>
                </a:solidFill>
              </a:defRPr>
            </a:lvl3pPr>
            <a:lvl4pPr marL="75438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4pPr>
            <a:lvl5pPr marL="100584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5pPr>
            <a:lvl6pPr marL="125730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6pPr>
            <a:lvl7pPr marL="150876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7pPr>
            <a:lvl8pPr marL="176022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8pPr>
            <a:lvl9pPr marL="201168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2020-09-20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0437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5758" y="1703917"/>
            <a:ext cx="2137410" cy="40612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46033" y="1703917"/>
            <a:ext cx="2137410" cy="40612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2020-09-20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9424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413" y="340785"/>
            <a:ext cx="4337685" cy="12371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413" y="1569085"/>
            <a:ext cx="2127587" cy="768985"/>
          </a:xfrm>
        </p:spPr>
        <p:txBody>
          <a:bodyPr anchor="b"/>
          <a:lstStyle>
            <a:lvl1pPr marL="0" indent="0">
              <a:buNone/>
              <a:defRPr sz="1320" b="1"/>
            </a:lvl1pPr>
            <a:lvl2pPr marL="251460" indent="0">
              <a:buNone/>
              <a:defRPr sz="1100" b="1"/>
            </a:lvl2pPr>
            <a:lvl3pPr marL="502920" indent="0">
              <a:buNone/>
              <a:defRPr sz="990" b="1"/>
            </a:lvl3pPr>
            <a:lvl4pPr marL="754380" indent="0">
              <a:buNone/>
              <a:defRPr sz="880" b="1"/>
            </a:lvl4pPr>
            <a:lvl5pPr marL="1005840" indent="0">
              <a:buNone/>
              <a:defRPr sz="880" b="1"/>
            </a:lvl5pPr>
            <a:lvl6pPr marL="1257300" indent="0">
              <a:buNone/>
              <a:defRPr sz="880" b="1"/>
            </a:lvl6pPr>
            <a:lvl7pPr marL="1508760" indent="0">
              <a:buNone/>
              <a:defRPr sz="880" b="1"/>
            </a:lvl7pPr>
            <a:lvl8pPr marL="1760220" indent="0">
              <a:buNone/>
              <a:defRPr sz="880" b="1"/>
            </a:lvl8pPr>
            <a:lvl9pPr marL="2011680" indent="0">
              <a:buNone/>
              <a:defRPr sz="8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6413" y="2338070"/>
            <a:ext cx="2127587" cy="34389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46033" y="1569085"/>
            <a:ext cx="2138065" cy="768985"/>
          </a:xfrm>
        </p:spPr>
        <p:txBody>
          <a:bodyPr anchor="b"/>
          <a:lstStyle>
            <a:lvl1pPr marL="0" indent="0">
              <a:buNone/>
              <a:defRPr sz="1320" b="1"/>
            </a:lvl1pPr>
            <a:lvl2pPr marL="251460" indent="0">
              <a:buNone/>
              <a:defRPr sz="1100" b="1"/>
            </a:lvl2pPr>
            <a:lvl3pPr marL="502920" indent="0">
              <a:buNone/>
              <a:defRPr sz="990" b="1"/>
            </a:lvl3pPr>
            <a:lvl4pPr marL="754380" indent="0">
              <a:buNone/>
              <a:defRPr sz="880" b="1"/>
            </a:lvl4pPr>
            <a:lvl5pPr marL="1005840" indent="0">
              <a:buNone/>
              <a:defRPr sz="880" b="1"/>
            </a:lvl5pPr>
            <a:lvl6pPr marL="1257300" indent="0">
              <a:buNone/>
              <a:defRPr sz="880" b="1"/>
            </a:lvl6pPr>
            <a:lvl7pPr marL="1508760" indent="0">
              <a:buNone/>
              <a:defRPr sz="880" b="1"/>
            </a:lvl7pPr>
            <a:lvl8pPr marL="1760220" indent="0">
              <a:buNone/>
              <a:defRPr sz="880" b="1"/>
            </a:lvl8pPr>
            <a:lvl9pPr marL="2011680" indent="0">
              <a:buNone/>
              <a:defRPr sz="8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46033" y="2338070"/>
            <a:ext cx="2138065" cy="34389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2020-09-20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3722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2020-09-20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651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2020-09-20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5887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413" y="426720"/>
            <a:ext cx="1622048" cy="1493520"/>
          </a:xfrm>
        </p:spPr>
        <p:txBody>
          <a:bodyPr anchor="b"/>
          <a:lstStyle>
            <a:lvl1pPr>
              <a:defRPr sz="17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8065" y="921598"/>
            <a:ext cx="2546033" cy="4548717"/>
          </a:xfrm>
        </p:spPr>
        <p:txBody>
          <a:bodyPr/>
          <a:lstStyle>
            <a:lvl1pPr>
              <a:defRPr sz="1760"/>
            </a:lvl1pPr>
            <a:lvl2pPr>
              <a:defRPr sz="1540"/>
            </a:lvl2pPr>
            <a:lvl3pPr>
              <a:defRPr sz="132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6413" y="1920240"/>
            <a:ext cx="1622048" cy="3557482"/>
          </a:xfrm>
        </p:spPr>
        <p:txBody>
          <a:bodyPr/>
          <a:lstStyle>
            <a:lvl1pPr marL="0" indent="0">
              <a:buNone/>
              <a:defRPr sz="880"/>
            </a:lvl1pPr>
            <a:lvl2pPr marL="251460" indent="0">
              <a:buNone/>
              <a:defRPr sz="770"/>
            </a:lvl2pPr>
            <a:lvl3pPr marL="502920" indent="0">
              <a:buNone/>
              <a:defRPr sz="660"/>
            </a:lvl3pPr>
            <a:lvl4pPr marL="754380" indent="0">
              <a:buNone/>
              <a:defRPr sz="550"/>
            </a:lvl4pPr>
            <a:lvl5pPr marL="1005840" indent="0">
              <a:buNone/>
              <a:defRPr sz="550"/>
            </a:lvl5pPr>
            <a:lvl6pPr marL="1257300" indent="0">
              <a:buNone/>
              <a:defRPr sz="550"/>
            </a:lvl6pPr>
            <a:lvl7pPr marL="1508760" indent="0">
              <a:buNone/>
              <a:defRPr sz="550"/>
            </a:lvl7pPr>
            <a:lvl8pPr marL="1760220" indent="0">
              <a:buNone/>
              <a:defRPr sz="550"/>
            </a:lvl8pPr>
            <a:lvl9pPr marL="2011680" indent="0">
              <a:buNone/>
              <a:defRPr sz="5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2020-09-20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3791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413" y="426720"/>
            <a:ext cx="1622048" cy="1493520"/>
          </a:xfrm>
        </p:spPr>
        <p:txBody>
          <a:bodyPr anchor="b"/>
          <a:lstStyle>
            <a:lvl1pPr>
              <a:defRPr sz="17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38065" y="921598"/>
            <a:ext cx="2546033" cy="4548717"/>
          </a:xfrm>
        </p:spPr>
        <p:txBody>
          <a:bodyPr anchor="t"/>
          <a:lstStyle>
            <a:lvl1pPr marL="0" indent="0">
              <a:buNone/>
              <a:defRPr sz="1760"/>
            </a:lvl1pPr>
            <a:lvl2pPr marL="251460" indent="0">
              <a:buNone/>
              <a:defRPr sz="1540"/>
            </a:lvl2pPr>
            <a:lvl3pPr marL="502920" indent="0">
              <a:buNone/>
              <a:defRPr sz="1320"/>
            </a:lvl3pPr>
            <a:lvl4pPr marL="754380" indent="0">
              <a:buNone/>
              <a:defRPr sz="1100"/>
            </a:lvl4pPr>
            <a:lvl5pPr marL="1005840" indent="0">
              <a:buNone/>
              <a:defRPr sz="1100"/>
            </a:lvl5pPr>
            <a:lvl6pPr marL="1257300" indent="0">
              <a:buNone/>
              <a:defRPr sz="1100"/>
            </a:lvl6pPr>
            <a:lvl7pPr marL="1508760" indent="0">
              <a:buNone/>
              <a:defRPr sz="1100"/>
            </a:lvl7pPr>
            <a:lvl8pPr marL="1760220" indent="0">
              <a:buNone/>
              <a:defRPr sz="1100"/>
            </a:lvl8pPr>
            <a:lvl9pPr marL="2011680" indent="0">
              <a:buNone/>
              <a:defRPr sz="1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6413" y="1920240"/>
            <a:ext cx="1622048" cy="3557482"/>
          </a:xfrm>
        </p:spPr>
        <p:txBody>
          <a:bodyPr/>
          <a:lstStyle>
            <a:lvl1pPr marL="0" indent="0">
              <a:buNone/>
              <a:defRPr sz="880"/>
            </a:lvl1pPr>
            <a:lvl2pPr marL="251460" indent="0">
              <a:buNone/>
              <a:defRPr sz="770"/>
            </a:lvl2pPr>
            <a:lvl3pPr marL="502920" indent="0">
              <a:buNone/>
              <a:defRPr sz="660"/>
            </a:lvl3pPr>
            <a:lvl4pPr marL="754380" indent="0">
              <a:buNone/>
              <a:defRPr sz="550"/>
            </a:lvl4pPr>
            <a:lvl5pPr marL="1005840" indent="0">
              <a:buNone/>
              <a:defRPr sz="550"/>
            </a:lvl5pPr>
            <a:lvl6pPr marL="1257300" indent="0">
              <a:buNone/>
              <a:defRPr sz="550"/>
            </a:lvl6pPr>
            <a:lvl7pPr marL="1508760" indent="0">
              <a:buNone/>
              <a:defRPr sz="550"/>
            </a:lvl7pPr>
            <a:lvl8pPr marL="1760220" indent="0">
              <a:buNone/>
              <a:defRPr sz="550"/>
            </a:lvl8pPr>
            <a:lvl9pPr marL="2011680" indent="0">
              <a:buNone/>
              <a:defRPr sz="5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2020-09-20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1545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5758" y="340785"/>
            <a:ext cx="4337685" cy="1237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758" y="1703917"/>
            <a:ext cx="4337685" cy="4061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5758" y="5932595"/>
            <a:ext cx="113157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8C606-B0EF-4DE2-9B2F-422288122006}" type="datetimeFigureOut">
              <a:rPr lang="en-CA" smtClean="0"/>
              <a:t>2020-09-20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5923" y="5932595"/>
            <a:ext cx="1697355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1873" y="5932595"/>
            <a:ext cx="113157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85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502920" rtl="0" eaLnBrk="1" latinLnBrk="0" hangingPunct="1">
        <a:lnSpc>
          <a:spcPct val="90000"/>
        </a:lnSpc>
        <a:spcBef>
          <a:spcPct val="0"/>
        </a:spcBef>
        <a:buNone/>
        <a:defRPr sz="24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5730" indent="-125730" algn="l" defTabSz="50292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540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8011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4pPr>
      <a:lvl5pPr marL="113157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5pPr>
      <a:lvl6pPr marL="138303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6pPr>
      <a:lvl7pPr marL="163449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8pPr>
      <a:lvl9pPr marL="213741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1pPr>
      <a:lvl2pPr marL="25146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2pPr>
      <a:lvl3pPr marL="50292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4pPr>
      <a:lvl5pPr marL="100584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6pPr>
      <a:lvl7pPr marL="150876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7pPr>
      <a:lvl8pPr marL="176022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8pPr>
      <a:lvl9pPr marL="201168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A04030-3A07-4A46-ADB9-7E0FF3CA1B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51C0E94-C6CA-4D21-9DC8-09FF818544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579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1"/>
    </mc:Choice>
    <mc:Fallback xmlns="">
      <p:transition spd="slow" advTm="23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6FAF1790-C479-4051-930C-4522ACADAE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" y="-7"/>
            <a:ext cx="5029200" cy="640080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E0750317-A6BC-48AA-B008-6FF08D4C4F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5638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0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35"/>
    </mc:Choice>
    <mc:Fallback xmlns="">
      <p:transition spd="slow" advTm="70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DBC77B-3C86-40B9-93F6-DCEC9CCC2B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EBA7DBB-91D6-4239-A1B2-056B2F861C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579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50"/>
    </mc:Choice>
    <mc:Fallback xmlns="">
      <p:transition spd="slow" advTm="34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F06A60-6E63-4059-B400-3C79F28332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0DA289B-0381-4DD9-8142-D08A9509AF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579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98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47"/>
    </mc:Choice>
    <mc:Fallback xmlns="">
      <p:transition spd="slow" advTm="33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0827AF-F7D6-4397-AC39-1C035E7055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F4B70C4-DDE7-4EB0-A1CD-746F924601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58910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19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2"/>
    </mc:Choice>
    <mc:Fallback xmlns="">
      <p:transition spd="slow" advTm="29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8CDE66-9900-4C53-B129-34043DB457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57CD2E1-89E2-4600-8ED1-7BDA69B044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579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0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2"/>
    </mc:Choice>
    <mc:Fallback xmlns="">
      <p:transition spd="slow" advTm="26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C4D230-3941-4DFC-9207-4F2332DB59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C4487A6-5CF8-46F9-801A-9CAD13AFCF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579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12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44"/>
    </mc:Choice>
    <mc:Fallback xmlns="">
      <p:transition spd="slow" advTm="28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C4B33C-8CCF-4F82-B843-7E0FB30C97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0DE5CC4-25FB-4DDC-8CED-DEE2EB4F39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579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85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28"/>
    </mc:Choice>
    <mc:Fallback xmlns="">
      <p:transition spd="slow" advTm="27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66A28B-92F5-40B4-A840-02B1050982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D961BE8-651A-4B48-819F-65D2BFA183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579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32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1"/>
    </mc:Choice>
    <mc:Fallback xmlns="">
      <p:transition spd="slow" advTm="26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E50C7E-E8CE-4A71-84BA-5D1DB80E64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CE358F2-556C-450B-BC7E-A6FDEE00E3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579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24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5"/>
    </mc:Choice>
    <mc:Fallback xmlns="">
      <p:transition spd="slow" advTm="25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8CDFE7731E7448A19510065695071D" ma:contentTypeVersion="8" ma:contentTypeDescription="Create a new document." ma:contentTypeScope="" ma:versionID="e5814bc6217a3421eb31e67e978122a7">
  <xsd:schema xmlns:xsd="http://www.w3.org/2001/XMLSchema" xmlns:xs="http://www.w3.org/2001/XMLSchema" xmlns:p="http://schemas.microsoft.com/office/2006/metadata/properties" xmlns:ns2="dc08e3cd-1a4c-4514-9299-9de116920377" xmlns:ns3="fde5a7f0-1793-4f10-9d6b-10471407d15d" targetNamespace="http://schemas.microsoft.com/office/2006/metadata/properties" ma:root="true" ma:fieldsID="aa05074dc44a429e3186f4e6a77b5db2" ns2:_="" ns3:_="">
    <xsd:import namespace="dc08e3cd-1a4c-4514-9299-9de116920377"/>
    <xsd:import namespace="fde5a7f0-1793-4f10-9d6b-10471407d1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08e3cd-1a4c-4514-9299-9de1169203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e5a7f0-1793-4f10-9d6b-10471407d15d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57EA148-6C2A-47DA-9845-2153A1E475B0}"/>
</file>

<file path=customXml/itemProps2.xml><?xml version="1.0" encoding="utf-8"?>
<ds:datastoreItem xmlns:ds="http://schemas.openxmlformats.org/officeDocument/2006/customXml" ds:itemID="{3CC013DE-2514-47A4-995E-996BEE8E75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ADD8F11-C002-4B35-BD69-CC2283475DF2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5d9a5389-8874-45a0-aed6-c5ab75d695b3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</TotalTime>
  <Words>0</Words>
  <Application>Microsoft Office PowerPoint</Application>
  <PresentationFormat>Custom</PresentationFormat>
  <Paragraphs>0</Paragraphs>
  <Slides>10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Breen, David (EECD/EDPE)</dc:creator>
  <cp:lastModifiedBy>Bradford, Derek (EECD/EDPE)</cp:lastModifiedBy>
  <cp:revision>9</cp:revision>
  <dcterms:created xsi:type="dcterms:W3CDTF">2019-11-25T19:04:58Z</dcterms:created>
  <dcterms:modified xsi:type="dcterms:W3CDTF">2020-09-20T23:20:25Z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0x0101002A8CDFE7731E7448A19510065695071D</vt:lpwstr>
  </property>
</Properties>
</file>