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50292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77" autoAdjust="0"/>
    <p:restoredTop sz="94660"/>
  </p:normalViewPr>
  <p:slideViewPr>
    <p:cSldViewPr snapToGrid="0">
      <p:cViewPr varScale="1">
        <p:scale>
          <a:sx n="91" d="100"/>
          <a:sy n="91" d="100"/>
        </p:scale>
        <p:origin x="23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1047539"/>
            <a:ext cx="4274820" cy="2228427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361902"/>
            <a:ext cx="3771900" cy="1545378"/>
          </a:xfrm>
        </p:spPr>
        <p:txBody>
          <a:bodyPr/>
          <a:lstStyle>
            <a:lvl1pPr marL="0" indent="0" algn="ctr">
              <a:buNone/>
              <a:defRPr sz="1320"/>
            </a:lvl1pPr>
            <a:lvl2pPr marL="251460" indent="0" algn="ctr">
              <a:buNone/>
              <a:defRPr sz="1100"/>
            </a:lvl2pPr>
            <a:lvl3pPr marL="502920" indent="0" algn="ctr">
              <a:buNone/>
              <a:defRPr sz="990"/>
            </a:lvl3pPr>
            <a:lvl4pPr marL="754380" indent="0" algn="ctr">
              <a:buNone/>
              <a:defRPr sz="880"/>
            </a:lvl4pPr>
            <a:lvl5pPr marL="1005840" indent="0" algn="ctr">
              <a:buNone/>
              <a:defRPr sz="880"/>
            </a:lvl5pPr>
            <a:lvl6pPr marL="1257300" indent="0" algn="ctr">
              <a:buNone/>
              <a:defRPr sz="880"/>
            </a:lvl6pPr>
            <a:lvl7pPr marL="1508760" indent="0" algn="ctr">
              <a:buNone/>
              <a:defRPr sz="880"/>
            </a:lvl7pPr>
            <a:lvl8pPr marL="1760220" indent="0" algn="ctr">
              <a:buNone/>
              <a:defRPr sz="880"/>
            </a:lvl8pPr>
            <a:lvl9pPr marL="2011680" indent="0" algn="ctr">
              <a:buNone/>
              <a:defRPr sz="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201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98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9022" y="340783"/>
            <a:ext cx="1084421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758" y="340783"/>
            <a:ext cx="3190399" cy="5424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950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66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38" y="1595757"/>
            <a:ext cx="4337685" cy="2662555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8" y="4283500"/>
            <a:ext cx="4337685" cy="1400175"/>
          </a:xfrm>
        </p:spPr>
        <p:txBody>
          <a:bodyPr/>
          <a:lstStyle>
            <a:lvl1pPr marL="0" indent="0">
              <a:buNone/>
              <a:defRPr sz="1320">
                <a:solidFill>
                  <a:schemeClr val="tx1"/>
                </a:solidFill>
              </a:defRPr>
            </a:lvl1pPr>
            <a:lvl2pPr marL="251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29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43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584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730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0876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022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16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43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58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6033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42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340785"/>
            <a:ext cx="4337685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13" y="1569085"/>
            <a:ext cx="2127587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13" y="2338070"/>
            <a:ext cx="2127587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6033" y="1569085"/>
            <a:ext cx="2138065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46033" y="2338070"/>
            <a:ext cx="2138065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72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65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588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65" y="921598"/>
            <a:ext cx="2546033" cy="4548717"/>
          </a:xfrm>
        </p:spPr>
        <p:txBody>
          <a:bodyPr/>
          <a:lstStyle>
            <a:lvl1pPr>
              <a:defRPr sz="1760"/>
            </a:lvl1pPr>
            <a:lvl2pPr>
              <a:defRPr sz="1540"/>
            </a:lvl2pPr>
            <a:lvl3pPr>
              <a:defRPr sz="132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79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8065" y="921598"/>
            <a:ext cx="2546033" cy="4548717"/>
          </a:xfrm>
        </p:spPr>
        <p:txBody>
          <a:bodyPr anchor="t"/>
          <a:lstStyle>
            <a:lvl1pPr marL="0" indent="0">
              <a:buNone/>
              <a:defRPr sz="1760"/>
            </a:lvl1pPr>
            <a:lvl2pPr marL="251460" indent="0">
              <a:buNone/>
              <a:defRPr sz="1540"/>
            </a:lvl2pPr>
            <a:lvl3pPr marL="502920" indent="0">
              <a:buNone/>
              <a:defRPr sz="1320"/>
            </a:lvl3pPr>
            <a:lvl4pPr marL="754380" indent="0">
              <a:buNone/>
              <a:defRPr sz="1100"/>
            </a:lvl4pPr>
            <a:lvl5pPr marL="1005840" indent="0">
              <a:buNone/>
              <a:defRPr sz="1100"/>
            </a:lvl5pPr>
            <a:lvl6pPr marL="1257300" indent="0">
              <a:buNone/>
              <a:defRPr sz="1100"/>
            </a:lvl6pPr>
            <a:lvl7pPr marL="1508760" indent="0">
              <a:buNone/>
              <a:defRPr sz="1100"/>
            </a:lvl7pPr>
            <a:lvl8pPr marL="1760220" indent="0">
              <a:buNone/>
              <a:defRPr sz="1100"/>
            </a:lvl8pPr>
            <a:lvl9pPr marL="2011680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154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758" y="340785"/>
            <a:ext cx="4337685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8" y="1703917"/>
            <a:ext cx="4337685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758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23" y="5932595"/>
            <a:ext cx="1697355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1873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01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13157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03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74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2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6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DD5039-8667-4F30-B9B9-6E5798926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43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FAF1790-C479-4051-930C-4522ACADA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0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7227BC-3B82-4C7B-B51A-200199A42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EF2BC1-7742-413D-AE78-BB66B0EA6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37AD42-DDF4-4972-9A44-67661CB78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058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EE602A-EAB9-4999-A391-CFB1EAC5F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0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6655A7-3CE0-4EDA-A187-06A5D50CE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880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5FF364-B1C0-4EFE-9179-160986788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9B20DF-1E6D-416C-8574-847D1221C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796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6FB8B9-6085-462B-97C3-A14EB4BF7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8CDFE7731E7448A19510065695071D" ma:contentTypeVersion="8" ma:contentTypeDescription="Create a new document." ma:contentTypeScope="" ma:versionID="e5814bc6217a3421eb31e67e978122a7">
  <xsd:schema xmlns:xsd="http://www.w3.org/2001/XMLSchema" xmlns:xs="http://www.w3.org/2001/XMLSchema" xmlns:p="http://schemas.microsoft.com/office/2006/metadata/properties" xmlns:ns2="dc08e3cd-1a4c-4514-9299-9de116920377" xmlns:ns3="fde5a7f0-1793-4f10-9d6b-10471407d15d" targetNamespace="http://schemas.microsoft.com/office/2006/metadata/properties" ma:root="true" ma:fieldsID="aa05074dc44a429e3186f4e6a77b5db2" ns2:_="" ns3:_="">
    <xsd:import namespace="dc08e3cd-1a4c-4514-9299-9de116920377"/>
    <xsd:import namespace="fde5a7f0-1793-4f10-9d6b-10471407d1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8e3cd-1a4c-4514-9299-9de116920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5a7f0-1793-4f10-9d6b-10471407d15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C3F9B1-193C-4DD3-B6AF-10F9F0BF68ED}"/>
</file>

<file path=customXml/itemProps2.xml><?xml version="1.0" encoding="utf-8"?>
<ds:datastoreItem xmlns:ds="http://schemas.openxmlformats.org/officeDocument/2006/customXml" ds:itemID="{8BEEECF0-9C4B-4BC6-B723-FD51B15345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E28587-464A-4721-B92E-17D0D4168AB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d9a5389-8874-45a0-aed6-c5ab75d695b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0</Words>
  <Application>Microsoft Office PowerPoint</Application>
  <PresentationFormat>Custom</PresentationFormat>
  <Paragraphs>0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Breen, David (EECD/EDPE)</dc:creator>
  <cp:lastModifiedBy>Bradford, Derek (EECD/EDPE)</cp:lastModifiedBy>
  <cp:revision>15</cp:revision>
  <dcterms:created xsi:type="dcterms:W3CDTF">2019-11-25T19:04:58Z</dcterms:created>
  <dcterms:modified xsi:type="dcterms:W3CDTF">2020-09-21T00:50:41Z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0x0101002A8CDFE7731E7448A19510065695071D</vt:lpwstr>
  </property>
</Properties>
</file>