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>
        <p:scale>
          <a:sx n="96" d="100"/>
          <a:sy n="96" d="100"/>
        </p:scale>
        <p:origin x="2298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0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9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5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6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4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42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7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5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88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79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54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2020-09-21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47BE4A-7FED-44E9-9546-A1E79130B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5057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FAF1790-C479-4051-930C-4522ACAD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7"/>
            <a:ext cx="502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B4071-B380-47F8-9CCA-AA8ADD7A8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18660-556C-4E02-B013-E9430F22D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1837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EF6E7-205D-46C9-9816-BAD5E50CE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8C8F2-5A83-4C45-AFFA-B83362D23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1837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D956D-E2E1-41E0-A5A5-7A13D56DB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13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CF3B0-A4F3-4DE4-92D2-9C073D9CE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82647" y="55603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8EBAF7-6D62-4BF0-8234-C5FEF67FD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136A9-7CC2-4975-82A5-5F3EA8FE6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1837" y="57099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8CDFE7731E7448A19510065695071D" ma:contentTypeVersion="8" ma:contentTypeDescription="Create a new document." ma:contentTypeScope="" ma:versionID="e5814bc6217a3421eb31e67e978122a7">
  <xsd:schema xmlns:xsd="http://www.w3.org/2001/XMLSchema" xmlns:xs="http://www.w3.org/2001/XMLSchema" xmlns:p="http://schemas.microsoft.com/office/2006/metadata/properties" xmlns:ns2="dc08e3cd-1a4c-4514-9299-9de116920377" xmlns:ns3="fde5a7f0-1793-4f10-9d6b-10471407d15d" targetNamespace="http://schemas.microsoft.com/office/2006/metadata/properties" ma:root="true" ma:fieldsID="aa05074dc44a429e3186f4e6a77b5db2" ns2:_="" ns3:_="">
    <xsd:import namespace="dc08e3cd-1a4c-4514-9299-9de116920377"/>
    <xsd:import namespace="fde5a7f0-1793-4f10-9d6b-10471407d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8e3cd-1a4c-4514-9299-9de116920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5a7f0-1793-4f10-9d6b-10471407d15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FD3A50-17B2-4E95-83F1-20606879E8EA}"/>
</file>

<file path=customXml/itemProps2.xml><?xml version="1.0" encoding="utf-8"?>
<ds:datastoreItem xmlns:ds="http://schemas.openxmlformats.org/officeDocument/2006/customXml" ds:itemID="{BE6E9E85-30E2-4BA2-81DF-029431DFC5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76272C-14E2-4E0D-93D1-7A2F9656F18D}">
  <ds:schemaRefs>
    <ds:schemaRef ds:uri="http://purl.org/dc/terms/"/>
    <ds:schemaRef ds:uri="http://schemas.openxmlformats.org/package/2006/metadata/core-properties"/>
    <ds:schemaRef ds:uri="5d9a5389-8874-45a0-aed6-c5ab75d695b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0</Words>
  <Application>Microsoft Office PowerPoint</Application>
  <PresentationFormat>Custom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Bradford, Derek (EECD/EDPE)</cp:lastModifiedBy>
  <cp:revision>15</cp:revision>
  <dcterms:created xsi:type="dcterms:W3CDTF">2019-11-25T19:04:58Z</dcterms:created>
  <dcterms:modified xsi:type="dcterms:W3CDTF">2020-09-21T08:53:41Z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0x0101002A8CDFE7731E7448A19510065695071D</vt:lpwstr>
  </property>
</Properties>
</file>