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1/19/2022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1/19/2022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1/19/2022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1/19/2022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1/19/2022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1/19/2022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1/19/2022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1/19/2022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1/19/2022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1/19/2022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1/19/2022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1/19/2022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‘De nouveaux </a:t>
            </a:r>
            <a:r>
              <a:rPr lang="en-US" dirty="0" err="1"/>
              <a:t>souliers</a:t>
            </a:r>
            <a:r>
              <a:rPr lang="en-US" dirty="0"/>
              <a:t>’ twice.  It is found in the Home Learning package.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Level 4: Module 4: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4982818" cy="4536830"/>
          </a:xfrm>
        </p:spPr>
        <p:txBody>
          <a:bodyPr>
            <a:normAutofit fontScale="92500" lnSpcReduction="20000"/>
          </a:bodyPr>
          <a:lstStyle/>
          <a:p>
            <a:pPr>
              <a:lnSpc>
                <a:spcPct val="107000"/>
              </a:lnSpc>
              <a:spcBef>
                <a:spcPts val="0"/>
              </a:spcBef>
              <a:spcAft>
                <a:spcPts val="800"/>
              </a:spcAft>
            </a:pPr>
            <a:r>
              <a:rPr lang="en-US" sz="2400" b="1" dirty="0"/>
              <a:t>Bonjour </a:t>
            </a:r>
            <a:r>
              <a:rPr lang="en-US" sz="2400" b="1" dirty="0" err="1"/>
              <a:t>mes</a:t>
            </a:r>
            <a:r>
              <a:rPr lang="en-US" sz="2400" b="1" dirty="0"/>
              <a:t> </a:t>
            </a:r>
            <a:r>
              <a:rPr lang="en-US" sz="2400" b="1" dirty="0" err="1"/>
              <a:t>amis</a:t>
            </a:r>
            <a:r>
              <a:rPr lang="en-US" sz="2400" b="1" dirty="0"/>
              <a:t>! Ce matin, </a:t>
            </a:r>
            <a:r>
              <a:rPr lang="en-US" sz="2400" b="1" dirty="0" err="1"/>
              <a:t>j’ai</a:t>
            </a:r>
            <a:r>
              <a:rPr lang="en-US" sz="2400" b="1" dirty="0"/>
              <a:t> </a:t>
            </a:r>
            <a:r>
              <a:rPr lang="en-US" sz="2400" b="1" dirty="0" err="1"/>
              <a:t>mangé</a:t>
            </a:r>
            <a:r>
              <a:rPr lang="en-US" sz="2400" b="1" dirty="0"/>
              <a:t> des </a:t>
            </a:r>
            <a:r>
              <a:rPr lang="en-US" sz="2400" b="1" dirty="0" err="1"/>
              <a:t>céréales</a:t>
            </a:r>
            <a:r>
              <a:rPr lang="en-US" sz="2400" b="1" dirty="0"/>
              <a:t> et </a:t>
            </a:r>
            <a:r>
              <a:rPr lang="en-US" sz="2400" b="1" dirty="0" err="1"/>
              <a:t>j’ai</a:t>
            </a:r>
            <a:r>
              <a:rPr lang="en-US" sz="2400" b="1" dirty="0"/>
              <a:t> </a:t>
            </a:r>
            <a:r>
              <a:rPr lang="en-US" sz="2400" b="1" dirty="0" err="1"/>
              <a:t>bu</a:t>
            </a:r>
            <a:r>
              <a:rPr lang="en-US" sz="2400" b="1" dirty="0"/>
              <a:t> du jus de </a:t>
            </a:r>
            <a:r>
              <a:rPr lang="en-US" sz="2400" b="1" dirty="0" err="1"/>
              <a:t>pomme</a:t>
            </a:r>
            <a:r>
              <a:rPr lang="en-US" sz="2400" b="1" dirty="0"/>
              <a:t>.  </a:t>
            </a:r>
            <a:r>
              <a:rPr lang="en-US" sz="2400" b="1" dirty="0" err="1"/>
              <a:t>C’était</a:t>
            </a:r>
            <a:r>
              <a:rPr lang="en-US" sz="2400" b="1" dirty="0"/>
              <a:t> </a:t>
            </a:r>
            <a:r>
              <a:rPr lang="en-US" sz="2400" b="1" dirty="0" err="1"/>
              <a:t>délicieux</a:t>
            </a:r>
            <a:r>
              <a:rPr lang="en-US" sz="2400" b="1" dirty="0"/>
              <a:t>!  </a:t>
            </a:r>
            <a:r>
              <a:rPr lang="en-US" sz="2400" b="1" dirty="0" err="1"/>
              <a:t>Qu’est-ce</a:t>
            </a:r>
            <a:r>
              <a:rPr lang="en-US" sz="2400" b="1" dirty="0"/>
              <a:t> que </a:t>
            </a:r>
            <a:r>
              <a:rPr lang="en-US" sz="2400" b="1" dirty="0" err="1"/>
              <a:t>vous</a:t>
            </a:r>
            <a:r>
              <a:rPr lang="en-US" sz="2400" b="1" dirty="0"/>
              <a:t> </a:t>
            </a:r>
            <a:r>
              <a:rPr lang="en-US" sz="2400" b="1" dirty="0" err="1"/>
              <a:t>avez</a:t>
            </a:r>
            <a:r>
              <a:rPr lang="en-US" sz="2400" b="1" dirty="0"/>
              <a:t> </a:t>
            </a:r>
            <a:r>
              <a:rPr lang="en-US" sz="2400" b="1" dirty="0" err="1"/>
              <a:t>mangé</a:t>
            </a:r>
            <a:r>
              <a:rPr lang="en-US" sz="2400" b="1" dirty="0"/>
              <a:t> </a:t>
            </a:r>
            <a:r>
              <a:rPr lang="en-US" sz="2400" b="1" dirty="0" err="1"/>
              <a:t>ce</a:t>
            </a:r>
            <a:r>
              <a:rPr lang="en-US" sz="2400" b="1" dirty="0"/>
              <a:t> matin?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 following question in a full sentence response: </a:t>
            </a:r>
            <a:r>
              <a:rPr lang="en-US" sz="1900" b="1" dirty="0" err="1"/>
              <a:t>Qu’est-ce</a:t>
            </a:r>
            <a:r>
              <a:rPr lang="en-US" sz="1900" b="1" dirty="0"/>
              <a:t> que m. Thompson a </a:t>
            </a:r>
            <a:r>
              <a:rPr lang="en-US" sz="1900" b="1" dirty="0" err="1"/>
              <a:t>mangé</a:t>
            </a:r>
            <a:r>
              <a:rPr lang="en-US" sz="1900" b="1" dirty="0"/>
              <a:t> </a:t>
            </a:r>
            <a:r>
              <a:rPr lang="en-US" sz="1900" b="1" dirty="0" err="1"/>
              <a:t>ce</a:t>
            </a:r>
            <a:r>
              <a:rPr lang="en-US" sz="1900" b="1" dirty="0"/>
              <a:t> matin? </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5410200" y="10"/>
            <a:ext cx="6781800" cy="6857990"/>
          </a:xfrm>
          <a:prstGeom prst="rect">
            <a:avLst/>
          </a:prstGeom>
        </p:spPr>
      </p:pic>
      <p:pic>
        <p:nvPicPr>
          <p:cNvPr id="4" name="Video 3">
            <a:hlinkClick r:id="" action="ppaction://media"/>
            <a:extLst>
              <a:ext uri="{FF2B5EF4-FFF2-40B4-BE49-F238E27FC236}">
                <a16:creationId xmlns:a16="http://schemas.microsoft.com/office/drawing/2014/main" id="{69EA3D1E-9A1A-4115-8EFD-D509955751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mc:Choice xmlns:p14="http://schemas.microsoft.com/office/powerpoint/2010/main" Requires="p14">
      <p:transition spd="slow" p14:dur="2000" advTm="14473"/>
    </mc:Choice>
    <mc:Fallback>
      <p:transition spd="slow" advTm="1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700"/>
                                        <p:tgtEl>
                                          <p:spTgt spid="3">
                                            <p:txEl>
                                              <p:pRg st="5" end="5"/>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571770" y="1687158"/>
            <a:ext cx="8946541" cy="4982891"/>
          </a:xfrm>
        </p:spPr>
        <p:txBody>
          <a:bodyPr>
            <a:normAutofit fontScale="85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a:t>Sally a </a:t>
            </a:r>
            <a:r>
              <a:rPr lang="en-US" sz="2600" dirty="0" err="1"/>
              <a:t>d</a:t>
            </a:r>
            <a:r>
              <a:rPr lang="en-US" sz="3300" b="1" dirty="0" err="1"/>
              <a:t>it</a:t>
            </a:r>
            <a:r>
              <a:rPr lang="en-US" sz="2600" dirty="0"/>
              <a:t> bonjour à son </a:t>
            </a:r>
            <a:r>
              <a:rPr lang="en-US" sz="2600" dirty="0" err="1"/>
              <a:t>am</a:t>
            </a:r>
            <a:r>
              <a:rPr lang="en-US" sz="3300" b="1" dirty="0" err="1"/>
              <a:t>i</a:t>
            </a:r>
            <a:r>
              <a:rPr lang="en-US" sz="2600" dirty="0"/>
              <a:t> Barry.</a:t>
            </a:r>
          </a:p>
          <a:p>
            <a:pPr marL="0" indent="0">
              <a:buNone/>
            </a:pPr>
            <a:endParaRPr lang="en-US" sz="2600" dirty="0"/>
          </a:p>
          <a:p>
            <a:pPr marL="0" indent="0">
              <a:buNone/>
            </a:pPr>
            <a:r>
              <a:rPr lang="en-US" sz="2600" dirty="0"/>
              <a:t>Le son ‘o’</a:t>
            </a:r>
          </a:p>
          <a:p>
            <a:pPr marL="0" indent="0">
              <a:buNone/>
            </a:pPr>
            <a:r>
              <a:rPr lang="en-US" sz="2600" dirty="0"/>
              <a:t>Le </a:t>
            </a:r>
            <a:r>
              <a:rPr lang="en-US" sz="2600" dirty="0" err="1"/>
              <a:t>roi</a:t>
            </a:r>
            <a:r>
              <a:rPr lang="en-US" sz="2600" dirty="0"/>
              <a:t> </a:t>
            </a:r>
            <a:r>
              <a:rPr lang="en-US" sz="2600" dirty="0" err="1"/>
              <a:t>habite</a:t>
            </a:r>
            <a:r>
              <a:rPr lang="en-US" sz="2600" dirty="0"/>
              <a:t> dans </a:t>
            </a:r>
            <a:r>
              <a:rPr lang="en-US" sz="2600" dirty="0" err="1"/>
              <a:t>ce</a:t>
            </a:r>
            <a:r>
              <a:rPr lang="en-US" sz="2600" dirty="0"/>
              <a:t> château.</a:t>
            </a:r>
          </a:p>
          <a:p>
            <a:pPr marL="0" indent="0">
              <a:buNone/>
            </a:pPr>
            <a:endParaRPr lang="en-US" sz="2600" dirty="0"/>
          </a:p>
          <a:p>
            <a:pPr marL="0" indent="0">
              <a:buNone/>
            </a:pPr>
            <a:r>
              <a:rPr lang="en-US" sz="2600" dirty="0"/>
              <a:t>Le son ‘a’</a:t>
            </a:r>
          </a:p>
          <a:p>
            <a:pPr marL="0" indent="0">
              <a:buNone/>
            </a:pPr>
            <a:r>
              <a:rPr lang="en-US" sz="2600" dirty="0"/>
              <a:t>M</a:t>
            </a:r>
            <a:r>
              <a:rPr lang="en-US" sz="3300" b="1" dirty="0"/>
              <a:t>a</a:t>
            </a:r>
            <a:r>
              <a:rPr lang="en-US" sz="2600" dirty="0"/>
              <a:t> </a:t>
            </a:r>
            <a:r>
              <a:rPr lang="en-US" sz="2600" dirty="0" err="1"/>
              <a:t>calcul</a:t>
            </a:r>
            <a:r>
              <a:rPr lang="en-US" sz="3300" b="1" dirty="0" err="1"/>
              <a:t>a</a:t>
            </a:r>
            <a:r>
              <a:rPr lang="en-US" sz="2600" dirty="0" err="1"/>
              <a:t>trice</a:t>
            </a:r>
            <a:r>
              <a:rPr lang="en-US" sz="2600" dirty="0"/>
              <a:t> </a:t>
            </a:r>
            <a:r>
              <a:rPr lang="en-US" sz="2600" dirty="0" err="1"/>
              <a:t>est</a:t>
            </a:r>
            <a:r>
              <a:rPr lang="en-US" sz="2600" dirty="0"/>
              <a:t> sur </a:t>
            </a:r>
            <a:r>
              <a:rPr lang="en-US" sz="2600" dirty="0" err="1"/>
              <a:t>mon</a:t>
            </a:r>
            <a:r>
              <a:rPr lang="en-US" sz="2600" dirty="0"/>
              <a:t> </a:t>
            </a:r>
            <a:r>
              <a:rPr lang="en-US" sz="2600" dirty="0" err="1"/>
              <a:t>pupitre</a:t>
            </a:r>
            <a:r>
              <a:rPr lang="en-US" sz="2600" dirty="0"/>
              <a:t>.</a:t>
            </a:r>
          </a:p>
          <a:p>
            <a:pPr marL="0" indent="0">
              <a:buNone/>
            </a:pPr>
            <a:endParaRPr lang="en-US" sz="2600" dirty="0"/>
          </a:p>
          <a:p>
            <a:pPr marL="0" indent="0">
              <a:buNone/>
            </a:pPr>
            <a:r>
              <a:rPr lang="en-US" sz="2600" dirty="0"/>
              <a:t>Le son ‘é’</a:t>
            </a:r>
          </a:p>
          <a:p>
            <a:pPr marL="0" indent="0">
              <a:buNone/>
            </a:pPr>
            <a:r>
              <a:rPr lang="en-US" sz="2600" dirty="0"/>
              <a:t>Elle a </a:t>
            </a:r>
            <a:r>
              <a:rPr lang="en-US" sz="2600" dirty="0" err="1"/>
              <a:t>march</a:t>
            </a:r>
            <a:r>
              <a:rPr lang="en-US" sz="3300" b="1" dirty="0" err="1"/>
              <a:t>é</a:t>
            </a:r>
            <a:r>
              <a:rPr lang="en-US" sz="2600" dirty="0"/>
              <a:t> </a:t>
            </a:r>
            <a:r>
              <a:rPr lang="en-US" sz="2600" dirty="0" err="1"/>
              <a:t>vers</a:t>
            </a:r>
            <a:r>
              <a:rPr lang="en-US" sz="2600" dirty="0"/>
              <a:t> la </a:t>
            </a:r>
            <a:r>
              <a:rPr lang="en-US" sz="2600" dirty="0" err="1"/>
              <a:t>maison</a:t>
            </a:r>
            <a:r>
              <a:rPr lang="en-US" sz="2600" dirty="0"/>
              <a:t>.</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‘De nouveaux </a:t>
            </a:r>
            <a:r>
              <a:rPr lang="en-US" sz="2400" dirty="0" err="1"/>
              <a:t>souliers</a:t>
            </a:r>
            <a:r>
              <a:rPr lang="en-US" sz="2400" dirty="0"/>
              <a:t>’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p:txBody>
          <a:bodyPr>
            <a:normAutofit/>
          </a:bodyPr>
          <a:lstStyle/>
          <a:p>
            <a:r>
              <a:rPr lang="en-US" sz="2400" dirty="0"/>
              <a:t>Example: robe: Elle a </a:t>
            </a:r>
            <a:r>
              <a:rPr lang="en-US" sz="2400" dirty="0" err="1"/>
              <a:t>une</a:t>
            </a:r>
            <a:r>
              <a:rPr lang="en-US" sz="2400" dirty="0"/>
              <a:t> belle robe.</a:t>
            </a:r>
          </a:p>
          <a:p>
            <a:endParaRPr lang="en-US" sz="2400" dirty="0"/>
          </a:p>
          <a:p>
            <a:r>
              <a:rPr lang="en-US" sz="2400" dirty="0"/>
              <a:t>bandeau:</a:t>
            </a:r>
          </a:p>
          <a:p>
            <a:endParaRPr lang="en-US" sz="2400" dirty="0"/>
          </a:p>
          <a:p>
            <a:r>
              <a:rPr lang="en-US" sz="2400" u="sng" dirty="0" err="1"/>
              <a:t>parapluie</a:t>
            </a:r>
            <a:r>
              <a:rPr lang="en-US" sz="2400" u="sng" dirty="0"/>
              <a:t>:</a:t>
            </a:r>
          </a:p>
          <a:p>
            <a:endParaRPr lang="en-US" sz="2400" dirty="0"/>
          </a:p>
          <a:p>
            <a:r>
              <a:rPr lang="en-US" sz="2400" u="sng" dirty="0"/>
              <a:t>bas:</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414</TotalTime>
  <Words>660</Words>
  <Application>Microsoft Office PowerPoint</Application>
  <PresentationFormat>Widescreen</PresentationFormat>
  <Paragraphs>52</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‘De nouveaux souliers’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128</cp:revision>
  <dcterms:created xsi:type="dcterms:W3CDTF">2021-09-23T10:41:36Z</dcterms:created>
  <dcterms:modified xsi:type="dcterms:W3CDTF">2022-01-19T22:29:39Z</dcterms:modified>
</cp:coreProperties>
</file>